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2" r:id="rId3"/>
    <p:sldId id="303" r:id="rId4"/>
    <p:sldId id="304" r:id="rId5"/>
    <p:sldId id="258" r:id="rId6"/>
    <p:sldId id="259" r:id="rId7"/>
    <p:sldId id="305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72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51F68-DFEA-3CC1-F6E5-B3BF773EC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45934-AC78-565D-59EF-BE79CE28B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25A7B-2D53-4B45-1EBE-2674C8EE4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026E-5251-41B6-A855-4E3327C8B0B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B7124-B073-F5D7-1713-776AF70FC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7A937-DEEE-C092-D58B-2BA52849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DF7A-1E29-40D8-A785-7C4394C1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23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CC61-3008-5105-006D-B3252FEDB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6F354-3288-0B1B-F5FF-C3F8E173F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ED6FC-A97E-0465-1C31-29512695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026E-5251-41B6-A855-4E3327C8B0B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FCA70-2EB0-3899-B2A3-6CE73BF3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1A160-B8B1-523D-2F50-27BF1A386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DF7A-1E29-40D8-A785-7C4394C1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12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7ECF87-3649-8DE6-2C45-FC94415C6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7CFFD-8DC0-4DDA-2348-9F6BD9D2B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8B94B-8B77-FAA1-6408-A5C09739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026E-5251-41B6-A855-4E3327C8B0B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01B25-551E-C0C6-6DCE-21E5DB63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3BB8C-5ADA-63A4-405E-8D43796BE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DF7A-1E29-40D8-A785-7C4394C1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92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D292A-F5E7-A923-7AAD-B1003A6F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ACEE0-80DE-90E9-ED3E-D46175890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DDE01-6455-239A-9318-796176964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026E-5251-41B6-A855-4E3327C8B0B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A539C-75BF-8CB2-BC45-468B2883D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FA9D2-B5B2-DF8F-0919-B4492A60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DF7A-1E29-40D8-A785-7C4394C1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63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E2E7F-0939-157A-A44F-9583B5569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F1CFE-49ED-E612-9694-FAE8451D6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BFD39-BE51-1C41-977B-1C1D467E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026E-5251-41B6-A855-4E3327C8B0B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8FE58-A176-E310-2299-328D41ADD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54BEF-D454-37BF-E40F-E40A3D9E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DF7A-1E29-40D8-A785-7C4394C1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0F138-AF1C-D415-186B-586BAEECC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763FC-C17D-E8CA-DFCB-6DF45A8AE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9633A-827D-D438-89D8-37748FF00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4CA02-FC73-08BA-DBA0-47E2BEF6A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026E-5251-41B6-A855-4E3327C8B0B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F7F74-4B7B-F67C-39DA-EF62E6336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970B9-1A63-0F3E-E546-FF18C0A90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DF7A-1E29-40D8-A785-7C4394C1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8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73226-5E3E-6C83-6E59-F73C3C02E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60FFE-EC2F-89A1-7B61-6EFF4DB7B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C35A45-9754-D4BD-164B-D4BA4AA4D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DDE641-1F2E-3C09-B6E0-32E5F3FB87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63A48-D07D-A5D9-3C94-3557CB936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02D18A-B116-863F-27B4-DF8B47AFD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026E-5251-41B6-A855-4E3327C8B0B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7DD61B-BD19-1D1D-EB52-57B795CE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C53261-59CB-2EE2-AB61-A05597C0B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DF7A-1E29-40D8-A785-7C4394C1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1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2419D-D151-8955-F72A-C8530DD4F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4382E7-BF5F-D383-E5F9-A74610B5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026E-5251-41B6-A855-4E3327C8B0B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1D770-AAEE-0F79-2B19-468892E7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4A127-097C-F974-5076-E7CB99D73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DF7A-1E29-40D8-A785-7C4394C1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98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EB11B6-7BD8-9907-2FDC-FBFE47774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026E-5251-41B6-A855-4E3327C8B0B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85D564-A5C0-6818-6E0A-941B112E3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CD539-E008-58B9-CAC4-4DC47AD6B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DF7A-1E29-40D8-A785-7C4394C1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50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F5C84-3D41-D0A2-0CB4-5087249A7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A4CA-A23E-8F94-E4C4-54905DF47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D661A-67F9-6696-EC13-BA0F121700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0160E-3ED5-1AA3-8C93-4064F3B0C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026E-5251-41B6-A855-4E3327C8B0B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AA074-1695-7B95-6FA7-0F2BC66A1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5DCDB-2320-D366-7CF8-DE4E0F2DD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DF7A-1E29-40D8-A785-7C4394C1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EADC-18E1-0B75-FE62-160FDDE18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4ADC21-F3D7-B538-64AA-CA97CCEBD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CECB0-479E-5CB9-A4E0-B9DA2E026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7599E-A309-36DB-5FF1-A84D9C5EA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026E-5251-41B6-A855-4E3327C8B0B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EE17F-5E88-57D0-A8F0-B94EB2E3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52519-79A2-BF82-5955-B32FE9C1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DF7A-1E29-40D8-A785-7C4394C1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50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A36089-C226-2D41-92C4-7B1961D80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83158-6908-9FA3-480E-A9A2B93DE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90868-CC02-2C1A-0FB7-B55CFDE4B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8026E-5251-41B6-A855-4E3327C8B0BF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78AC2-70CB-A914-DCB3-28AC15CF31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FD999-EA74-62CC-5895-446224E78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DF7A-1E29-40D8-A785-7C4394C1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1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7E9F5-C6DB-1903-052F-C7A08C071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A7D2ED7-E1B1-76FB-9330-06C47820C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FEDF8BDD-F172-DE34-6B16-53A055677D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462933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361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CE7A2-53D6-B18F-7806-66657B37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2703A95-1999-B65A-4CD1-C2CA17F06C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434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0EDA0-120B-F577-4150-4D976C9A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A299CC7-2900-9571-BF17-7DFCDA51C6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913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E71A-E6AE-626C-2549-E2DB7DC1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4AD2B59-A731-847D-D015-FEC5D877CB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540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3E560-30E8-A45C-26B0-66D203F9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CBC4781-9F53-11C1-2991-41A8E4E4F3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667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AA5C1-EC75-0229-B85F-4A7FCAD11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550E5EE-A0D0-AAFE-4E93-127ED0141A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019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41B1-D7E8-044A-205F-F8B924EA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8B3AF7B-154A-0A3A-1CF8-483CAA8580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331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D744-6729-8E62-8BF2-D2962A0EA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12B8AFF-A531-0A8E-7392-CBD9B44312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815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BC1C9-DABD-7339-9326-E2F95012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58981513-5C86-4353-FD78-4F5D095573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995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CEEE-E294-58D9-8625-1AC7DF3D0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D764894D-004D-60A9-EF21-A55805C37D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42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3100-E689-3B5E-294E-402DE73C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01F7140-31E1-3F26-851A-02CF56B5D1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911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E28F677-B0AC-C081-6C9D-BFA8EB187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6096000" cy="343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F2EEC1-A364-2AD1-39ED-CAF35C29C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3920"/>
            <a:ext cx="6096000" cy="343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F893FA4-91DE-3E53-CE1E-742A9FDEC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3921"/>
            <a:ext cx="6096000" cy="343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759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8F34-4977-7C42-D45B-4A452F5C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3271C94-DEA5-7699-E358-5D7F990803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515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879D-4F40-5DDE-C266-BE7C17CB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7FAE109-1D5D-ED3F-2914-A8006EBF40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576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DFBE-5EF8-B1E0-0FF4-E4917A5D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F217DCE3-B860-FABC-A0EF-F520F7B86B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838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1732-2ED3-B970-8B42-BCFEFF6A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D481CAEB-C865-6C3A-0F1C-82DE9BBBF8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541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6537D-2147-2DCD-6662-532CAB4B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22136F5D-9AE2-AA7F-6461-B27BE8E5AA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857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E0EA-5D69-A42F-306C-126EA989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3E087314-182E-8EE2-4EC7-30C23271CC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424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59D07-11F8-7D23-44C7-FB13EFDFA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ABD34D4B-9926-3198-B233-5657C5E04F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565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D416-A48F-CE55-0A86-7825FC4F2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B3ED8FD9-9DE4-2B45-18C1-BD6D8B5F7A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092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70FFF-A046-0D1E-29EE-609739CDB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9FC650DC-3398-612E-DABA-AB2516CE07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950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94E8F-C4DD-0E06-6647-9C91FACCB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A5785432-E145-E843-BA67-5F02FAB67D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8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DB211C9-7B6E-7BE6-8B5F-81B6C75AD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080"/>
            <a:ext cx="12182981" cy="68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383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FF31C-8F11-F40E-8DA6-A00EE89F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082B82A9-20DC-CD9A-207F-31EA4F0F3C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154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FBDEE-2FA6-B156-E039-8CFFC4AD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17F645CB-25A4-4548-B50F-57C14A63C5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989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3990D-CFD8-526D-400B-3CE6769B8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4570DA14-CDF2-C1C8-E7DE-216C584F93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109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E654A-4EE3-D98F-916C-C1A02636D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0928B4BC-6AE6-EA8B-5D29-7E70977CEB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815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FAAB-AD4B-C0E1-B128-332AA2C18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F421EFD3-68AE-0943-6E96-3FFB71DB8B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94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8FFF-6C54-1641-4765-CF742C0DA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0A0F5E5A-8D01-AE78-A1DC-CAF7497317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578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A586-FA12-7FB3-8BF7-755D51403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715CE434-CB0A-EE55-6A76-7D9E31C698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269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2351-130C-37AE-A43C-7212713A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2297570C-E0C4-61E8-911A-F39B53415E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974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5234-F083-832D-8129-CDFB00BB5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C98B22A6-062D-3648-4D1A-5A018AA534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187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2E32-6AD8-30AA-17EB-FE99446C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CC135981-01C6-F2AD-1C34-B52AEF2E0A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15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DBFC444-02FC-32CF-1AED-B76CEF315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080"/>
            <a:ext cx="12182981" cy="68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185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F50C-2F86-A1DE-F32B-9F0106F57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95E3EAD7-C4A5-C239-7147-E2FA50D1DB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150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0CB-28ED-141D-206E-D91E6029B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C5FFCE28-95E9-E203-56DF-BCC522D047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065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FB6F-60E6-0CA2-F676-1F7E9AA1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C1989D97-06D6-15BC-F5E0-E6BEFB8693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714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59CFA-35CD-5F92-B632-563816490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6BC0DAE6-276C-5526-E643-95CE2DE989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079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BAC5D-8B4B-ECDC-4ADB-D33AA7E2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0F9F769-B8B0-2311-947B-974FACA31C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882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759EB19-6871-5A01-D6B5-5C858FBA6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080"/>
            <a:ext cx="12182981" cy="68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034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948E-0832-AA0A-5E76-A2BA4AF15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FFA59BA-1937-1396-DBF3-6D19C99631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01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EBEED-104A-18BC-F538-C320DFDD1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21C6E8F-6BBC-D1E1-B97D-0B489CD517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258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B355E-E232-8ADD-AFF7-38259A241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61EA83D-AC1C-8864-1550-72571C2668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723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</Words>
  <Application>Microsoft Office PowerPoint</Application>
  <PresentationFormat>Widescreen</PresentationFormat>
  <Paragraphs>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Toprak Dindar</dc:creator>
  <cp:lastModifiedBy>Toprak Dindar</cp:lastModifiedBy>
  <cp:revision>1</cp:revision>
  <dcterms:created xsi:type="dcterms:W3CDTF">2024-05-14T10:28:21Z</dcterms:created>
  <dcterms:modified xsi:type="dcterms:W3CDTF">2024-05-14T10:54:43Z</dcterms:modified>
</cp:coreProperties>
</file>